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-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-scale-community/use-case-hisea/blob/main/notebooks/visualise_delft3dfm.ipynb" TargetMode="External"/><Relationship Id="rId5" Type="http://schemas.openxmlformats.org/officeDocument/2006/relationships/hyperlink" Target="https://github.com/openearth/hydrodynamics-course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8-12-2022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and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2023 projectplan</a:t>
            </a:r>
            <a:r>
              <a:rPr lang="nl-NL">
                <a:highlight>
                  <a:srgbClr val="FFFF00"/>
                </a:highlight>
              </a:rPr>
              <a:t>: mail Arthur </a:t>
            </a:r>
            <a:r>
              <a:rPr lang="nl-NL" dirty="0">
                <a:highlight>
                  <a:srgbClr val="FFFF00"/>
                </a:highlight>
              </a:rPr>
              <a:t>08-12-2022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AMO: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(?), </a:t>
            </a:r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Bob Hoogendoorn: </a:t>
            </a:r>
            <a:r>
              <a:rPr lang="nl-NL" dirty="0"/>
              <a:t>Gert Jan </a:t>
            </a:r>
            <a:r>
              <a:rPr lang="nl-NL" dirty="0" err="1"/>
              <a:t>Schotmeijer</a:t>
            </a:r>
            <a:r>
              <a:rPr lang="nl-NL" dirty="0"/>
              <a:t> met een </a:t>
            </a:r>
            <a:r>
              <a:rPr lang="nl-NL" dirty="0" err="1"/>
              <a:t>Deltares</a:t>
            </a:r>
            <a:r>
              <a:rPr lang="nl-NL" dirty="0"/>
              <a:t> breed initiatief bezig is voor een </a:t>
            </a:r>
            <a:r>
              <a:rPr lang="nl-NL" dirty="0" err="1"/>
              <a:t>toolbox</a:t>
            </a:r>
            <a:r>
              <a:rPr lang="nl-NL" dirty="0"/>
              <a:t>(en).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r>
              <a:rPr lang="da-DK" dirty="0">
                <a:highlight>
                  <a:srgbClr val="FFFF00"/>
                </a:highlight>
              </a:rPr>
              <a:t> &gt;&gt; vervalt binnenkort</a:t>
            </a: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afstemmen: </a:t>
            </a:r>
            <a:r>
              <a:rPr lang="nl-NL" dirty="0">
                <a:hlinkClick r:id="rId5"/>
              </a:rPr>
              <a:t>https://github.com/openearth/hydrodynamics-course</a:t>
            </a:r>
            <a:endParaRPr lang="nl-NL" dirty="0"/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6"/>
              </a:rPr>
              <a:t>https://github.com/c-scale-community/use-case-hisea/blob/main/notebooks/visualise_delft3dfm.ipynb</a:t>
            </a:r>
            <a:r>
              <a:rPr lang="nl-NL" dirty="0">
                <a:highlight>
                  <a:srgbClr val="FFFF00"/>
                </a:highlight>
              </a:rPr>
              <a:t> &gt;&gt; </a:t>
            </a:r>
            <a:r>
              <a:rPr lang="nl-NL" dirty="0" err="1">
                <a:highlight>
                  <a:srgbClr val="FFFF00"/>
                </a:highlight>
              </a:rPr>
              <a:t>bjorn</a:t>
            </a:r>
            <a:r>
              <a:rPr lang="nl-NL" dirty="0">
                <a:highlight>
                  <a:srgbClr val="FFFF00"/>
                </a:highlight>
              </a:rPr>
              <a:t> vragen meer </a:t>
            </a:r>
            <a:r>
              <a:rPr lang="nl-NL" dirty="0" err="1">
                <a:highlight>
                  <a:srgbClr val="FFFF00"/>
                </a:highlight>
              </a:rPr>
              <a:t>hydrolib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te gebruiken (wat heeft hij nog nodig?)</a:t>
            </a:r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2336</TotalTime>
  <Words>889</Words>
  <Application>Microsoft Office PowerPoint</Application>
  <PresentationFormat>Widescreen</PresentationFormat>
  <Paragraphs>126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223</cp:revision>
  <dcterms:created xsi:type="dcterms:W3CDTF">2020-02-17T13:56:38Z</dcterms:created>
  <dcterms:modified xsi:type="dcterms:W3CDTF">2022-12-08T14:36:20Z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